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E981-48BC-733D-E6BE-40AC8044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A03B49-BE97-1927-FA7E-C4747334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DDA1-0A1D-4C3B-9792-EF79204ED59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B5EF5-A0CF-8804-3A62-80E037A3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4457A-9C53-D07D-FAA2-B6128D79A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EAF7-57E8-4F8F-8549-B7B6251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8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797CC-D55D-019B-B0BB-4A4E2471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90188-9669-FA0B-E03B-31EFA0AD5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DE9B7-0CDF-F75F-ED31-B3F364DD5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3DDA1-0A1D-4C3B-9792-EF79204ED59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61396-300E-0A03-4EAD-C3F74E1B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8D21-124F-3B6D-1740-9C7B7A955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AEAF7-57E8-4F8F-8549-B7B6251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5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D201C4-2580-5D57-283A-57391354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Chapter one</a:t>
            </a:r>
            <a:b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Storage and Retrieval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87279-0E3C-06B4-E5EB-885C8F6D03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0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102138-9731-D6BB-4AE0-E186042A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 vs. Data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CFBC4-9422-37E0-3860-307CE17D80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1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9E5956-8C1B-FC1B-8EDD-066AD020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800"/>
              <a:t>Information Retrieval vs. Data Retrieval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84C46-1308-5B06-F265-C5AAC8CBB6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8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4E2842-1B12-2B6F-4D57-D62A94A9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tx1"/>
                </a:solidFill>
              </a:rPr>
              <a:t>Why is IR so hard?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ED361-C5A7-0F38-ED0F-3568B900FE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49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1BE2AA-0D75-E37A-D644-D5E94C47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500">
                <a:solidFill>
                  <a:schemeClr val="tx1"/>
                </a:solidFill>
                <a:latin typeface="Constantia" panose="02030602050306030303" pitchFamily="18" charset="0"/>
              </a:rPr>
              <a:t>More Problems with IR</a:t>
            </a:r>
            <a:endParaRPr lang="en-US" altLang="en-US" sz="4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32658C-BF8B-E2EE-B902-0D4C16BE2E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001C49-DA80-0834-F00D-741161AE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BEDEC-6D4F-815F-3ACF-6393EFDECF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7440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38CD83-5908-5A91-F19C-521F7A31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C29FE-2AA7-579E-EFAF-BAD6393BC5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636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943609-CF03-9E98-8059-23F61B2D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Browsing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C35F6-9169-80CE-6DC6-3A645A2DF8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6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9798CE-3D0C-40DB-963F-E0F3C5E8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4BB59-09CA-5360-E4D6-15608BE641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6481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6F95F7-BAFD-3D3E-7729-8D93761C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Logical view of documents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56896-A88A-B46E-59D3-F05E599E77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05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9976B6-03D1-9001-A7B6-79DE9047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/>
              <a:t>Structure</a:t>
            </a:r>
            <a:r>
              <a:rPr lang="en-US"/>
              <a:t> </a:t>
            </a:r>
            <a:r>
              <a:rPr lang="en-US" sz="4000"/>
              <a:t>of an IR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4DC3E-0654-4D67-492A-5217224B57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9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052A2C-46A4-22A2-7E5C-81EFE5C3F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Course Objective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528F5-233E-613A-453F-D5ADC35D0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71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B6E8D1-BB9A-19DB-1CA0-EEFAE588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tx2">
                    <a:satMod val="13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IR Task 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A5C06-B158-1CD7-9873-D7F98B3717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97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D62C21-3DE4-E68A-B245-E12D2174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tx2">
                    <a:satMod val="130000"/>
                  </a:schemeClr>
                </a:solidFill>
              </a:rPr>
              <a:t>Typical IR 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DF5ED-F7A4-71C7-D2F6-50EA93EEA3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2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A50BE8-720B-4F32-4557-6C99D1CF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tx2">
                    <a:satMod val="130000"/>
                  </a:schemeClr>
                </a:solidFill>
              </a:rPr>
              <a:t>Web Search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04BDF-2EEF-97AC-71ED-515F77437F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81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73C2BE-D219-D975-5FF7-0547E655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/>
              <a:t>What is Information Retrieval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F1771-8B18-9B4D-73AA-75A864BCE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66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C3E269-97F0-99C1-F4D2-8D93A4E6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478B3-BA4C-093A-BE8B-EE2ADB54A9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1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E0858B-4C93-326D-3E3F-DD304342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B6CDC-FCDD-C716-3EB3-4A438F0023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5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1BAFDF-D5AE-17CA-2E6C-4D62235B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/>
              <a:t>The Retrieval Process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0F664-57A3-4606-5079-26EF35DDD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A0EB20-22B8-A57F-14CD-178599C9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sz="3600"/>
              <a:t>Detail view of the Retrieval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60E0F-AFC6-9FC5-3BD4-1CB6CE77B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34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C3A428-9086-427C-E8B2-00920AE9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/>
              <a:t>Issues that arise in IR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9EA7D-F505-564C-E346-D046009FB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9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1DF609-3C20-BA82-4C19-BCB9B2B6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/>
              <a:t>Focus in IR System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D3D6D-2E9E-741C-EB50-BC3CD8200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7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C513A3-2121-AE86-81D1-123500B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ISR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BB5B0-2FBA-6D40-ED29-3D9989130E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60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E98EEE-CEFF-DA18-A3C8-E22A1565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Thank you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8F02B-2881-7F35-3143-B2ED90B81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063D94-5A56-A396-66FD-4C97E953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Cont.….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A6C9B-F078-FA67-4588-9C73436BE5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8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6A7107-BF5F-A47A-D8B1-AD91ED5B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Cont.…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86E96-DCF1-F0BA-64E2-6EACD4C06F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3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8ECB2E-01E0-60E1-CBD4-57BE6D80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500">
                <a:solidFill>
                  <a:schemeClr val="tx1"/>
                </a:solidFill>
                <a:latin typeface="Constantia" panose="02030602050306030303" pitchFamily="18" charset="0"/>
              </a:rPr>
              <a:t>Information Retrieval</a:t>
            </a:r>
            <a:endParaRPr lang="en-US" altLang="en-US" sz="4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DEB3E-BA8B-24E1-3112-C246C041C5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0E3B1A-9A9C-8274-7944-637D105D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Information Retrieval Systems?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260AB-52AD-74AD-3D05-DF1A2B844F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8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D9E9BF-1C82-56A5-B636-71E03DDF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Examples of IR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BDC64-2C61-549B-FCE5-C6CEEEF46D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5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2339B9-B636-C147-FFDC-086793C6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/>
              <a:t>General Goal of Information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749E8-A6C8-902E-91C7-B9232D19F0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58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On-screen Show (4:3)</PresentationFormat>
  <Paragraphs>25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Constantia</vt:lpstr>
      <vt:lpstr>Times New Roman</vt:lpstr>
      <vt:lpstr>Office Theme</vt:lpstr>
      <vt:lpstr>Chapter one Information Storage and Retrieval</vt:lpstr>
      <vt:lpstr>Course Objective </vt:lpstr>
      <vt:lpstr>Introduction to ISR</vt:lpstr>
      <vt:lpstr>Cont.….</vt:lpstr>
      <vt:lpstr>Cont.…</vt:lpstr>
      <vt:lpstr>Information Retrieval</vt:lpstr>
      <vt:lpstr>Information Retrieval Systems?</vt:lpstr>
      <vt:lpstr>Examples of IR systems</vt:lpstr>
      <vt:lpstr>General Goal of Information Retrieval</vt:lpstr>
      <vt:lpstr>Information Retrieval vs. Data Retrieval</vt:lpstr>
      <vt:lpstr>Information Retrieval vs. Data Retrieval</vt:lpstr>
      <vt:lpstr>Why is IR so hard?</vt:lpstr>
      <vt:lpstr>More Problems with IR</vt:lpstr>
      <vt:lpstr>PowerPoint Presentation</vt:lpstr>
      <vt:lpstr>PowerPoint Presentation</vt:lpstr>
      <vt:lpstr>Browsing</vt:lpstr>
      <vt:lpstr>PowerPoint Presentation</vt:lpstr>
      <vt:lpstr>Logical view of documents</vt:lpstr>
      <vt:lpstr>Structure of an IR System</vt:lpstr>
      <vt:lpstr>Typical IR Task </vt:lpstr>
      <vt:lpstr>Typical IR System Architecture</vt:lpstr>
      <vt:lpstr>Web Search System</vt:lpstr>
      <vt:lpstr>What is Information Retrieval ?</vt:lpstr>
      <vt:lpstr>PowerPoint Presentation</vt:lpstr>
      <vt:lpstr>PowerPoint Presentation</vt:lpstr>
      <vt:lpstr>The Retrieval Process …</vt:lpstr>
      <vt:lpstr>Detail view of the Retrieval Process</vt:lpstr>
      <vt:lpstr>Issues that arise in IR</vt:lpstr>
      <vt:lpstr>Focus in IR System Design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one Information Storage and Retrieval</dc:title>
  <dc:creator>Abebe Waldesanbet</dc:creator>
  <cp:lastModifiedBy>Abebe Waldesanbet</cp:lastModifiedBy>
  <cp:revision>1</cp:revision>
  <dcterms:created xsi:type="dcterms:W3CDTF">2023-09-22T19:09:50Z</dcterms:created>
  <dcterms:modified xsi:type="dcterms:W3CDTF">2023-09-22T19:09:50Z</dcterms:modified>
</cp:coreProperties>
</file>